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299" autoAdjust="0"/>
  </p:normalViewPr>
  <p:slideViewPr>
    <p:cSldViewPr>
      <p:cViewPr varScale="1">
        <p:scale>
          <a:sx n="63" d="100"/>
          <a:sy n="63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6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C5B43-56A1-4EC8-AE3E-CC770B957898}" type="datetimeFigureOut">
              <a:rPr lang="en-US" smtClean="0"/>
              <a:t>2/25/2017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2B4EF-27E9-432D-AAA8-61B766D1F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14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latin typeface="Aharoni" pitchFamily="2" charset="-79"/>
                <a:cs typeface="Aharoni" pitchFamily="2" charset="-79"/>
              </a:rPr>
              <a:t>A proper Integrated Pest Management plant consists of assessments, monitoring, management, and Identify, control and eliminate.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2B4EF-27E9-432D-AAA8-61B766D1FC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51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00200"/>
            <a:ext cx="7772400" cy="2514601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Pest Management</a:t>
            </a:r>
            <a:endParaRPr lang="en-US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698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273" y="838200"/>
            <a:ext cx="8229600" cy="16002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Equipment Stored Outside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/>
            </a:r>
            <a:br>
              <a:rPr lang="en-US" b="1" dirty="0">
                <a:latin typeface="Aharoni" pitchFamily="2" charset="-79"/>
                <a:cs typeface="Aharoni" pitchFamily="2" charset="-79"/>
              </a:rPr>
            </a:b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534400" cy="1219200"/>
          </a:xfrm>
        </p:spPr>
        <p:txBody>
          <a:bodyPr/>
          <a:lstStyle/>
          <a:p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Equipment </a:t>
            </a:r>
            <a:r>
              <a:rPr lang="en-US" sz="2800" b="1" dirty="0">
                <a:latin typeface="Aharoni" pitchFamily="2" charset="-79"/>
                <a:cs typeface="Aharoni" pitchFamily="2" charset="-79"/>
              </a:rPr>
              <a:t>stored outside should be placed to prevent pest harborage. </a:t>
            </a:r>
          </a:p>
          <a:p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9218" name="Picture 2" descr="C:\Users\admin pc\Desktop\PPT BEEKAYS\9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8534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86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600200"/>
          </a:xfrm>
        </p:spPr>
        <p:txBody>
          <a:bodyPr/>
          <a:lstStyle/>
          <a:p>
            <a:r>
              <a:rPr lang="en-US" sz="48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Knowledge is the Key to Success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/>
            </a:r>
            <a:br>
              <a:rPr lang="en-US" b="1" dirty="0">
                <a:latin typeface="Aharoni" pitchFamily="2" charset="-79"/>
                <a:cs typeface="Aharoni" pitchFamily="2" charset="-79"/>
              </a:rPr>
            </a:b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762000"/>
          </a:xfrm>
        </p:spPr>
        <p:txBody>
          <a:bodyPr>
            <a:normAutofit fontScale="92500"/>
          </a:bodyPr>
          <a:lstStyle/>
          <a:p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Every </a:t>
            </a:r>
            <a:r>
              <a:rPr lang="en-US" sz="2800" b="1" dirty="0">
                <a:latin typeface="Aharoni" pitchFamily="2" charset="-79"/>
                <a:cs typeface="Aharoni" pitchFamily="2" charset="-79"/>
              </a:rPr>
              <a:t>issue has a story to tell. Just listen and learn</a:t>
            </a:r>
          </a:p>
          <a:p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42" name="Picture 2" descr="C:\Users\admin pc\Desktop\PPT BEEKAYS\10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3058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67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Outside Pallet Storage</a:t>
            </a:r>
            <a:br>
              <a:rPr lang="en-US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endParaRPr lang="en-US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7709" y="990600"/>
            <a:ext cx="9144000" cy="1447800"/>
          </a:xfrm>
        </p:spPr>
        <p:txBody>
          <a:bodyPr/>
          <a:lstStyle/>
          <a:p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When </a:t>
            </a:r>
            <a:r>
              <a:rPr lang="en-US" sz="2800" b="1" dirty="0">
                <a:latin typeface="Aharoni" pitchFamily="2" charset="-79"/>
                <a:cs typeface="Aharoni" pitchFamily="2" charset="-79"/>
              </a:rPr>
              <a:t>pallets are sorted outside, they are inspected for evidence of contamination before being brought into the facility for use.</a:t>
            </a:r>
          </a:p>
          <a:p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1266" name="Picture 2" descr="C:\Users\admin pc\Desktop\PPT BEEKAYS\11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8458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94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Keep Bugs Out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/>
            </a:r>
            <a:br>
              <a:rPr lang="en-US" b="1" dirty="0">
                <a:latin typeface="Aharoni" pitchFamily="2" charset="-79"/>
                <a:cs typeface="Aharoni" pitchFamily="2" charset="-79"/>
              </a:rPr>
            </a:b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763000" cy="990600"/>
          </a:xfrm>
        </p:spPr>
        <p:txBody>
          <a:bodyPr/>
          <a:lstStyle/>
          <a:p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Bugs </a:t>
            </a:r>
            <a:r>
              <a:rPr lang="en-US" sz="2800" b="1" dirty="0">
                <a:latin typeface="Aharoni" pitchFamily="2" charset="-79"/>
                <a:cs typeface="Aharoni" pitchFamily="2" charset="-79"/>
              </a:rPr>
              <a:t>want to move in when it gets cold. Will your doors keep them out</a:t>
            </a:r>
          </a:p>
          <a:p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290" name="Picture 2" descr="C:\Users\admin pc\Desktop\PPT BEEKAYS\12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5" y="2286000"/>
            <a:ext cx="8305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9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55" y="13855"/>
            <a:ext cx="8229600" cy="16002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Report a Pest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/>
            </a:r>
            <a:br>
              <a:rPr lang="en-US" b="1" dirty="0">
                <a:latin typeface="Aharoni" pitchFamily="2" charset="-79"/>
                <a:cs typeface="Aharoni" pitchFamily="2" charset="-79"/>
              </a:rPr>
            </a:b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543" y="1143000"/>
            <a:ext cx="8229600" cy="762000"/>
          </a:xfrm>
        </p:spPr>
        <p:txBody>
          <a:bodyPr/>
          <a:lstStyle/>
          <a:p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East </a:t>
            </a:r>
            <a:r>
              <a:rPr lang="en-US" sz="2800" b="1" dirty="0">
                <a:latin typeface="Aharoni" pitchFamily="2" charset="-79"/>
                <a:cs typeface="Aharoni" pitchFamily="2" charset="-79"/>
              </a:rPr>
              <a:t>or West report a pest. It's everyone's job!</a:t>
            </a:r>
          </a:p>
          <a:p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3314" name="Picture 2" descr="C:\Users\admin pc\Desktop\PPT BEEKAYS\13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981200"/>
            <a:ext cx="81534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90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Vending Machines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/>
            </a:r>
            <a:br>
              <a:rPr lang="en-US" b="1" dirty="0">
                <a:latin typeface="Aharoni" pitchFamily="2" charset="-79"/>
                <a:cs typeface="Aharoni" pitchFamily="2" charset="-79"/>
              </a:rPr>
            </a:b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066800"/>
            <a:ext cx="8915400" cy="1524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Are </a:t>
            </a:r>
            <a:r>
              <a:rPr lang="en-US" sz="2800" b="1" dirty="0">
                <a:latin typeface="Aharoni" pitchFamily="2" charset="-79"/>
                <a:cs typeface="Aharoni" pitchFamily="2" charset="-79"/>
              </a:rPr>
              <a:t>your vending machines on your Master Cleaning Schedule?  They can be easily overlooked and are a good harborage for pests.</a:t>
            </a:r>
          </a:p>
          <a:p>
            <a:endParaRPr lang="en-US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4338" name="Picture 2" descr="C:\Users\admin pc\Desktop\PPT BEEKAYS\14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8153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14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16002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Inside and Outside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685799"/>
          </a:xfrm>
        </p:spPr>
        <p:txBody>
          <a:bodyPr/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Inside 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and Outside. What are your pest issues?</a:t>
            </a:r>
          </a:p>
          <a:p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 descr="C:\Users\admin pc\Desktop\PPT BEEKAYS\1p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8686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08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15240"/>
            <a:ext cx="10515600" cy="1127760"/>
          </a:xfrm>
        </p:spPr>
        <p:txBody>
          <a:bodyPr/>
          <a:lstStyle/>
          <a:p>
            <a:r>
              <a:rPr lang="en-US" sz="44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Integrated </a:t>
            </a:r>
            <a:r>
              <a:rPr lang="en-US" sz="4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Pest Management</a:t>
            </a:r>
            <a:endParaRPr lang="en-US" sz="4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676400"/>
            <a:ext cx="8915400" cy="1524000"/>
          </a:xfrm>
        </p:spPr>
        <p:txBody>
          <a:bodyPr>
            <a:normAutofit/>
          </a:bodyPr>
          <a:lstStyle/>
          <a:p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 descr="C:\Users\admin pc\Desktop\PPT BEEKAYS\2p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3058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90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Keep Pests Out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/>
            </a:r>
            <a:br>
              <a:rPr lang="en-US" b="1" dirty="0">
                <a:latin typeface="Aharoni" pitchFamily="2" charset="-79"/>
                <a:cs typeface="Aharoni" pitchFamily="2" charset="-79"/>
              </a:rPr>
            </a:b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10600" cy="114300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latin typeface="Aharoni" pitchFamily="2" charset="-79"/>
                <a:cs typeface="Aharoni" pitchFamily="2" charset="-79"/>
              </a:rPr>
              <a:t>Protect </a:t>
            </a:r>
            <a:r>
              <a:rPr lang="en-US" sz="3000" b="1" dirty="0">
                <a:latin typeface="Aharoni" pitchFamily="2" charset="-79"/>
                <a:cs typeface="Aharoni" pitchFamily="2" charset="-79"/>
              </a:rPr>
              <a:t>doors, windows and vents from pest entry.</a:t>
            </a:r>
            <a:r>
              <a:rPr lang="en-US" dirty="0">
                <a:latin typeface="Aharoni" pitchFamily="2" charset="-79"/>
                <a:cs typeface="Aharoni" pitchFamily="2" charset="-79"/>
              </a:rPr>
              <a:t> </a:t>
            </a:r>
          </a:p>
          <a:p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4" name="Picture 2" descr="C:\Users\admin pc\Desktop\PPT BEEKAYS\3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83820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54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16002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Raw Materials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229600" cy="914400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dirty="0" smtClean="0">
                <a:latin typeface="Aharoni" pitchFamily="2" charset="-79"/>
                <a:cs typeface="Aharoni" pitchFamily="2" charset="-79"/>
              </a:rPr>
              <a:t>Raw </a:t>
            </a:r>
            <a:r>
              <a:rPr lang="en-US" sz="3000" b="1" dirty="0">
                <a:latin typeface="Aharoni" pitchFamily="2" charset="-79"/>
                <a:cs typeface="Aharoni" pitchFamily="2" charset="-79"/>
              </a:rPr>
              <a:t>materials are stored at least 18 inches or 45 centimeters away from walls and ceilings.</a:t>
            </a:r>
          </a:p>
          <a:p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098" name="Picture 2" descr="C:\Users\admin pc\Desktop\PPT BEEKAYS\4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29691"/>
            <a:ext cx="8686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36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927"/>
            <a:ext cx="8229600" cy="16002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Find the Source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/>
            </a:r>
            <a:br>
              <a:rPr lang="en-US" b="1" dirty="0">
                <a:latin typeface="Aharoni" pitchFamily="2" charset="-79"/>
                <a:cs typeface="Aharoni" pitchFamily="2" charset="-79"/>
              </a:rPr>
            </a:b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5" y="1066800"/>
            <a:ext cx="9144000" cy="129540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Light </a:t>
            </a:r>
            <a:r>
              <a:rPr lang="en-US" sz="2800" b="1" dirty="0">
                <a:latin typeface="Aharoni" pitchFamily="2" charset="-79"/>
                <a:cs typeface="Aharoni" pitchFamily="2" charset="-79"/>
              </a:rPr>
              <a:t>traps are only a monitoring device. Empty, clean, repair as needed, and check tubes for breakage.</a:t>
            </a:r>
          </a:p>
          <a:p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122" name="Picture 2" descr="C:\Users\admin pc\Desktop\PPT BEEKAYS\5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8381999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96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Signed Contracts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/>
            </a:r>
            <a:br>
              <a:rPr lang="en-US" b="1" dirty="0">
                <a:latin typeface="Aharoni" pitchFamily="2" charset="-79"/>
                <a:cs typeface="Aharoni" pitchFamily="2" charset="-79"/>
              </a:rPr>
            </a:b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44" y="1219200"/>
            <a:ext cx="8927955" cy="1066800"/>
          </a:xfrm>
        </p:spPr>
        <p:txBody>
          <a:bodyPr/>
          <a:lstStyle/>
          <a:p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Does </a:t>
            </a:r>
            <a:r>
              <a:rPr lang="en-US" sz="2800" b="1" dirty="0">
                <a:latin typeface="Aharoni" pitchFamily="2" charset="-79"/>
                <a:cs typeface="Aharoni" pitchFamily="2" charset="-79"/>
              </a:rPr>
              <a:t>the plant and the contractor understand the expectation?</a:t>
            </a:r>
          </a:p>
          <a:p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146" name="Picture 2" descr="C:\Users\admin pc\Desktop\PPT BEEKAYS\6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8305800" cy="434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32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6002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Exterior Rodent Monitoring Devices</a:t>
            </a:r>
            <a:r>
              <a:rPr lang="en-US" b="1" dirty="0">
                <a:latin typeface="Aharoni" pitchFamily="2" charset="-79"/>
                <a:cs typeface="Aharoni" pitchFamily="2" charset="-79"/>
              </a:rPr>
              <a:t/>
            </a:r>
            <a:br>
              <a:rPr lang="en-US" b="1" dirty="0">
                <a:latin typeface="Aharoni" pitchFamily="2" charset="-79"/>
                <a:cs typeface="Aharoni" pitchFamily="2" charset="-79"/>
              </a:rPr>
            </a:b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8991600" cy="1371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haroni" pitchFamily="2" charset="-79"/>
                <a:cs typeface="Aharoni" pitchFamily="2" charset="-79"/>
              </a:rPr>
              <a:t>Place </a:t>
            </a:r>
            <a:r>
              <a:rPr lang="en-US" sz="2800" b="1" dirty="0">
                <a:latin typeface="Aharoni" pitchFamily="2" charset="-79"/>
                <a:cs typeface="Aharoni" pitchFamily="2" charset="-79"/>
              </a:rPr>
              <a:t>along foundation walls. Inspect monthly. Locked and tamper resistant. Bait is secured and in a good condition. Bait is replaced as needed. </a:t>
            </a:r>
          </a:p>
          <a:p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170" name="Picture 2" descr="C:\Users\admin pc\Desktop\PPT BEEKAYS\7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3200400"/>
            <a:ext cx="8458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29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705" y="-304800"/>
            <a:ext cx="8229600" cy="1600200"/>
          </a:xfrm>
        </p:spPr>
        <p:txBody>
          <a:bodyPr/>
          <a:lstStyle/>
          <a:p>
            <a:r>
              <a:rPr lang="en-US" sz="66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Insects</a:t>
            </a:r>
            <a:endParaRPr lang="en-US" sz="6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5" y="990600"/>
            <a:ext cx="8820150" cy="1066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Aharoni" pitchFamily="2" charset="-79"/>
                <a:cs typeface="Aharoni" pitchFamily="2" charset="-79"/>
              </a:rPr>
              <a:t> </a:t>
            </a:r>
            <a:endParaRPr lang="en-US" b="1" dirty="0">
              <a:latin typeface="Aharoni" pitchFamily="2" charset="-79"/>
              <a:cs typeface="Aharoni" pitchFamily="2" charset="-79"/>
            </a:endParaRPr>
          </a:p>
          <a:p>
            <a:r>
              <a:rPr lang="en-US" sz="2800" b="1" dirty="0">
                <a:latin typeface="Aharoni" pitchFamily="2" charset="-79"/>
                <a:cs typeface="Aharoni" pitchFamily="2" charset="-79"/>
              </a:rPr>
              <a:t>Insects love cracks and crevices.</a:t>
            </a:r>
          </a:p>
          <a:p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8194" name="Picture 2" descr="C:\Users\admin pc\Desktop\PPT BEEKAYS\8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382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9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27</TotalTime>
  <Words>232</Words>
  <Application>Microsoft Office PowerPoint</Application>
  <PresentationFormat>On-screen Show (4:3)</PresentationFormat>
  <Paragraphs>31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Executive</vt:lpstr>
      <vt:lpstr>Pest Management</vt:lpstr>
      <vt:lpstr>Inside and Outside</vt:lpstr>
      <vt:lpstr>Integrated Pest Management</vt:lpstr>
      <vt:lpstr>Keep Pests Out </vt:lpstr>
      <vt:lpstr>Raw Materials </vt:lpstr>
      <vt:lpstr>Find the Source </vt:lpstr>
      <vt:lpstr>Signed Contracts </vt:lpstr>
      <vt:lpstr>Exterior Rodent Monitoring Devices </vt:lpstr>
      <vt:lpstr>Insects</vt:lpstr>
      <vt:lpstr>Equipment Stored Outside </vt:lpstr>
      <vt:lpstr>Knowledge is the Key to Success </vt:lpstr>
      <vt:lpstr>Outside Pallet Storage </vt:lpstr>
      <vt:lpstr>Keep Bugs Out </vt:lpstr>
      <vt:lpstr>Report a Pest </vt:lpstr>
      <vt:lpstr>Vending Machines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Pest+Management</dc:title>
  <dc:creator>admin pc</dc:creator>
  <cp:lastModifiedBy>admin pc</cp:lastModifiedBy>
  <cp:revision>8</cp:revision>
  <dcterms:created xsi:type="dcterms:W3CDTF">2006-08-16T00:00:00Z</dcterms:created>
  <dcterms:modified xsi:type="dcterms:W3CDTF">2017-02-25T23:33:00Z</dcterms:modified>
</cp:coreProperties>
</file>